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9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848B77B3-338F-493F-B59E-ECAD2E0124CE}">
          <p14:sldIdLst>
            <p14:sldId id="256"/>
            <p14:sldId id="257"/>
            <p14:sldId id="258"/>
            <p14:sldId id="259"/>
            <p14:sldId id="260"/>
            <p14:sldId id="261"/>
            <p14:sldId id="268"/>
            <p14:sldId id="262"/>
            <p14:sldId id="263"/>
            <p14:sldId id="264"/>
            <p14:sldId id="265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1D48-1C2E-438B-BA0D-5ED235D8DF1B}" type="datetimeFigureOut">
              <a:rPr lang="ar-IQ" smtClean="0"/>
              <a:t>25/12/1433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25E5-90EB-49AC-B2D5-A716298A6D4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1D48-1C2E-438B-BA0D-5ED235D8DF1B}" type="datetimeFigureOut">
              <a:rPr lang="ar-IQ" smtClean="0"/>
              <a:t>25/12/1433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25E5-90EB-49AC-B2D5-A716298A6D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1D48-1C2E-438B-BA0D-5ED235D8DF1B}" type="datetimeFigureOut">
              <a:rPr lang="ar-IQ" smtClean="0"/>
              <a:t>25/12/1433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25E5-90EB-49AC-B2D5-A716298A6D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1D48-1C2E-438B-BA0D-5ED235D8DF1B}" type="datetimeFigureOut">
              <a:rPr lang="ar-IQ" smtClean="0"/>
              <a:t>25/12/1433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25E5-90EB-49AC-B2D5-A716298A6D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1D48-1C2E-438B-BA0D-5ED235D8DF1B}" type="datetimeFigureOut">
              <a:rPr lang="ar-IQ" smtClean="0"/>
              <a:t>25/12/1433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25E5-90EB-49AC-B2D5-A716298A6D4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1D48-1C2E-438B-BA0D-5ED235D8DF1B}" type="datetimeFigureOut">
              <a:rPr lang="ar-IQ" smtClean="0"/>
              <a:t>25/12/1433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25E5-90EB-49AC-B2D5-A716298A6D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1D48-1C2E-438B-BA0D-5ED235D8DF1B}" type="datetimeFigureOut">
              <a:rPr lang="ar-IQ" smtClean="0"/>
              <a:t>25/12/1433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25E5-90EB-49AC-B2D5-A716298A6D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1D48-1C2E-438B-BA0D-5ED235D8DF1B}" type="datetimeFigureOut">
              <a:rPr lang="ar-IQ" smtClean="0"/>
              <a:t>25/12/1433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25E5-90EB-49AC-B2D5-A716298A6D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1D48-1C2E-438B-BA0D-5ED235D8DF1B}" type="datetimeFigureOut">
              <a:rPr lang="ar-IQ" smtClean="0"/>
              <a:t>25/12/1433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25E5-90EB-49AC-B2D5-A716298A6D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1D48-1C2E-438B-BA0D-5ED235D8DF1B}" type="datetimeFigureOut">
              <a:rPr lang="ar-IQ" smtClean="0"/>
              <a:t>25/12/1433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25E5-90EB-49AC-B2D5-A716298A6D4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1D48-1C2E-438B-BA0D-5ED235D8DF1B}" type="datetimeFigureOut">
              <a:rPr lang="ar-IQ" smtClean="0"/>
              <a:t>25/12/1433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7E25E5-90EB-49AC-B2D5-A716298A6D47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711D48-1C2E-438B-BA0D-5ED235D8DF1B}" type="datetimeFigureOut">
              <a:rPr lang="ar-IQ" smtClean="0"/>
              <a:t>25/12/1433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7E25E5-90EB-49AC-B2D5-A716298A6D47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533400" y="188640"/>
            <a:ext cx="7854696" cy="1752600"/>
          </a:xfrm>
        </p:spPr>
        <p:txBody>
          <a:bodyPr/>
          <a:lstStyle/>
          <a:p>
            <a:pPr algn="ctr"/>
            <a:r>
              <a:rPr lang="en-US" sz="8000" dirty="0" smtClean="0"/>
              <a:t>Geology</a:t>
            </a:r>
            <a:endParaRPr lang="ar-IQ" sz="8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414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-531440"/>
            <a:ext cx="7772400" cy="1362456"/>
          </a:xfrm>
        </p:spPr>
        <p:txBody>
          <a:bodyPr/>
          <a:lstStyle/>
          <a:p>
            <a:pPr algn="ctr"/>
            <a:r>
              <a:rPr lang="en-US" dirty="0"/>
              <a:t>Core</a:t>
            </a:r>
            <a:endParaRPr lang="ar-IQ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8856984" cy="60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388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-603448"/>
            <a:ext cx="7772400" cy="1362456"/>
          </a:xfrm>
        </p:spPr>
        <p:txBody>
          <a:bodyPr/>
          <a:lstStyle/>
          <a:p>
            <a:pPr algn="ctr"/>
            <a:r>
              <a:rPr lang="en-US" dirty="0" smtClean="0"/>
              <a:t>Earth spheres</a:t>
            </a:r>
            <a:endParaRPr lang="ar-IQ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9552" y="476672"/>
            <a:ext cx="8964488" cy="5976664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Lithosphere</a:t>
            </a:r>
            <a:endParaRPr lang="ar-IQ" sz="2800" dirty="0"/>
          </a:p>
        </p:txBody>
      </p:sp>
      <p:sp>
        <p:nvSpPr>
          <p:cNvPr id="6" name="مستطيل 5"/>
          <p:cNvSpPr/>
          <p:nvPr/>
        </p:nvSpPr>
        <p:spPr>
          <a:xfrm>
            <a:off x="251520" y="908720"/>
            <a:ext cx="2160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....</a:t>
            </a:r>
            <a:r>
              <a:rPr lang="en-US" sz="2400" dirty="0" smtClean="0"/>
              <a:t>Hydrosphere</a:t>
            </a:r>
          </a:p>
          <a:p>
            <a:r>
              <a:rPr lang="en-US" sz="2400" dirty="0" smtClean="0"/>
              <a:t>....Atmosphere</a:t>
            </a:r>
          </a:p>
          <a:p>
            <a:r>
              <a:rPr lang="en-US" sz="2400" dirty="0" smtClean="0"/>
              <a:t>....Biosphere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9036496" cy="473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965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16284" y="543013"/>
            <a:ext cx="8376196" cy="136245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rgbClr val="202060"/>
                </a:solidFill>
              </a:rPr>
              <a:t>Composition of Atmosphere</a:t>
            </a:r>
            <a:endParaRPr lang="ar-IQ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1988840"/>
            <a:ext cx="7772400" cy="4869160"/>
          </a:xfrm>
        </p:spPr>
        <p:txBody>
          <a:bodyPr/>
          <a:lstStyle/>
          <a:p>
            <a:pPr marL="342900" lvl="0" indent="-342900" algn="l" rtl="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3200" b="1" kern="0" dirty="0">
                <a:solidFill>
                  <a:srgbClr val="202060"/>
                </a:solidFill>
                <a:latin typeface="Times New Roman"/>
              </a:rPr>
              <a:t>Nitrogen   - 78%</a:t>
            </a:r>
          </a:p>
          <a:p>
            <a:pPr marL="342900" lvl="0" indent="-342900" algn="l" rtl="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3200" b="1" kern="0" dirty="0">
                <a:solidFill>
                  <a:srgbClr val="202060"/>
                </a:solidFill>
                <a:latin typeface="Times New Roman"/>
              </a:rPr>
              <a:t>Oxygen     - 21%</a:t>
            </a:r>
          </a:p>
          <a:p>
            <a:pPr marL="342900" lvl="0" indent="-342900" algn="l" rtl="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3200" b="1" kern="0" dirty="0">
                <a:solidFill>
                  <a:srgbClr val="202060"/>
                </a:solidFill>
                <a:latin typeface="Times New Roman"/>
              </a:rPr>
              <a:t>Water Vapor – 0 to 4%</a:t>
            </a:r>
          </a:p>
          <a:p>
            <a:pPr marL="342900" lvl="0" indent="-342900" algn="l" rtl="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3200" b="1" kern="0" dirty="0">
                <a:solidFill>
                  <a:srgbClr val="202060"/>
                </a:solidFill>
                <a:latin typeface="Times New Roman"/>
              </a:rPr>
              <a:t>Carbon Dioxide - .037%</a:t>
            </a:r>
          </a:p>
          <a:p>
            <a:pPr marL="342900" lvl="0" indent="-342900" algn="l" rtl="0" fontAlgn="base"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3200" b="1" kern="0" dirty="0">
                <a:solidFill>
                  <a:srgbClr val="202060"/>
                </a:solidFill>
                <a:latin typeface="Times New Roman"/>
              </a:rPr>
              <a:t>Other gases make up the rest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6236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404664"/>
            <a:ext cx="7772400" cy="1362456"/>
          </a:xfrm>
        </p:spPr>
        <p:txBody>
          <a:bodyPr/>
          <a:lstStyle/>
          <a:p>
            <a:pPr algn="ctr"/>
            <a:r>
              <a:rPr lang="en-US" sz="6600" b="0" dirty="0">
                <a:ln>
                  <a:noFill/>
                </a:ln>
                <a:solidFill>
                  <a:prstClr val="white"/>
                </a:solidFill>
                <a:effectLst/>
                <a:latin typeface="Constantia"/>
                <a:ea typeface="+mn-ea"/>
                <a:cs typeface="+mn-cs"/>
              </a:rPr>
              <a:t>Geology</a:t>
            </a:r>
            <a:endParaRPr lang="ar-IQ" sz="6600" dirty="0"/>
          </a:p>
        </p:txBody>
      </p:sp>
      <p:cxnSp>
        <p:nvCxnSpPr>
          <p:cNvPr id="5" name="رابط كسهم مستقيم 4"/>
          <p:cNvCxnSpPr/>
          <p:nvPr/>
        </p:nvCxnSpPr>
        <p:spPr>
          <a:xfrm flipH="1">
            <a:off x="2447764" y="1700808"/>
            <a:ext cx="1080120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5652120" y="1700808"/>
            <a:ext cx="864096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مربع نص 8"/>
          <p:cNvSpPr txBox="1"/>
          <p:nvPr/>
        </p:nvSpPr>
        <p:spPr>
          <a:xfrm>
            <a:off x="5532180" y="4711076"/>
            <a:ext cx="20162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smtClean="0"/>
              <a:t>Physical geology</a:t>
            </a:r>
            <a:endParaRPr lang="ar-IQ" sz="36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291104" y="4712744"/>
            <a:ext cx="230425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/>
              <a:t>Historical</a:t>
            </a:r>
          </a:p>
          <a:p>
            <a:pPr algn="ctr"/>
            <a:r>
              <a:rPr lang="en-US" sz="3600" dirty="0" smtClean="0"/>
              <a:t>geology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82999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44624"/>
            <a:ext cx="7772400" cy="1362456"/>
          </a:xfrm>
        </p:spPr>
        <p:txBody>
          <a:bodyPr/>
          <a:lstStyle/>
          <a:p>
            <a:r>
              <a:rPr lang="en-US" dirty="0">
                <a:effectLst/>
              </a:rPr>
              <a:t>Geoscience branches</a:t>
            </a:r>
            <a:endParaRPr lang="ar-IQ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0" y="1700808"/>
            <a:ext cx="9144000" cy="5040560"/>
          </a:xfrm>
        </p:spPr>
        <p:txBody>
          <a:bodyPr/>
          <a:lstStyle/>
          <a:p>
            <a:pPr algn="l" rtl="0"/>
            <a:r>
              <a:rPr lang="en-US" b="1" dirty="0"/>
              <a:t>Geochronology</a:t>
            </a:r>
          </a:p>
          <a:p>
            <a:pPr algn="l" rtl="0"/>
            <a:r>
              <a:rPr lang="en-US" b="1" dirty="0"/>
              <a:t>Geochemistry</a:t>
            </a:r>
          </a:p>
          <a:p>
            <a:pPr algn="l" rtl="0"/>
            <a:r>
              <a:rPr lang="en-US" b="1" dirty="0"/>
              <a:t>Mineralogy</a:t>
            </a:r>
          </a:p>
          <a:p>
            <a:pPr algn="l" rtl="0"/>
            <a:r>
              <a:rPr lang="en-US" b="1" dirty="0" smtClean="0"/>
              <a:t>Petrology</a:t>
            </a:r>
            <a:endParaRPr lang="en-US" b="1" dirty="0"/>
          </a:p>
          <a:p>
            <a:pPr algn="l" rtl="0"/>
            <a:r>
              <a:rPr lang="en-US" b="1" dirty="0"/>
              <a:t>Environmental Geology</a:t>
            </a:r>
          </a:p>
          <a:p>
            <a:pPr algn="l" rtl="0"/>
            <a:r>
              <a:rPr lang="en-US" b="1" dirty="0"/>
              <a:t>Hydrogeology</a:t>
            </a:r>
          </a:p>
          <a:p>
            <a:pPr algn="l" rtl="0"/>
            <a:r>
              <a:rPr lang="en-US" b="1" dirty="0"/>
              <a:t>Geophysics</a:t>
            </a:r>
          </a:p>
          <a:p>
            <a:pPr algn="l" rtl="0"/>
            <a:r>
              <a:rPr lang="en-US" b="1" dirty="0"/>
              <a:t>Structural geology</a:t>
            </a:r>
          </a:p>
          <a:p>
            <a:pPr algn="l" rtl="0"/>
            <a:r>
              <a:rPr lang="en-US" b="1" dirty="0"/>
              <a:t>Stratigraphy</a:t>
            </a:r>
          </a:p>
          <a:p>
            <a:pPr algn="l" rtl="0"/>
            <a:r>
              <a:rPr lang="en-US" b="1" dirty="0"/>
              <a:t>Seismology</a:t>
            </a:r>
          </a:p>
          <a:p>
            <a:pPr algn="l" rtl="0"/>
            <a:r>
              <a:rPr lang="en-US" b="1" dirty="0"/>
              <a:t>Oceanography</a:t>
            </a:r>
          </a:p>
          <a:p>
            <a:pPr algn="l" rtl="0"/>
            <a:r>
              <a:rPr lang="en-US" b="1" dirty="0" smtClean="0"/>
              <a:t>Paleontology…….</a:t>
            </a:r>
            <a:r>
              <a:rPr lang="en-US" b="1" dirty="0" err="1" smtClean="0"/>
              <a:t>etc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6127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-459432"/>
            <a:ext cx="8434136" cy="1362456"/>
          </a:xfrm>
        </p:spPr>
        <p:txBody>
          <a:bodyPr/>
          <a:lstStyle/>
          <a:p>
            <a:r>
              <a:rPr lang="en-US" dirty="0" smtClean="0"/>
              <a:t>emergence </a:t>
            </a:r>
            <a:r>
              <a:rPr lang="en-US" dirty="0"/>
              <a:t>of the earth</a:t>
            </a:r>
            <a:endParaRPr lang="ar-IQ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0" y="620688"/>
            <a:ext cx="9144000" cy="5517232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Solar Nebula</a:t>
            </a:r>
          </a:p>
          <a:p>
            <a:pPr algn="l" rtl="0"/>
            <a:r>
              <a:rPr lang="en-US" sz="2800" dirty="0"/>
              <a:t>Hypothesis</a:t>
            </a:r>
            <a:endParaRPr lang="ar-IQ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30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-27384"/>
            <a:ext cx="7772400" cy="1362456"/>
          </a:xfrm>
        </p:spPr>
        <p:txBody>
          <a:bodyPr/>
          <a:lstStyle/>
          <a:p>
            <a:pPr algn="ctr"/>
            <a:r>
              <a:rPr lang="en-US" sz="6000" dirty="0"/>
              <a:t>Seismic Waves</a:t>
            </a:r>
            <a:endParaRPr lang="ar-IQ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40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-459432"/>
            <a:ext cx="8613648" cy="1362456"/>
          </a:xfrm>
        </p:spPr>
        <p:txBody>
          <a:bodyPr/>
          <a:lstStyle/>
          <a:p>
            <a:pPr algn="ctr"/>
            <a:r>
              <a:rPr lang="en-US" sz="6000" dirty="0"/>
              <a:t>The Layers of the Earth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343025"/>
            <a:ext cx="3919537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304" y="836712"/>
            <a:ext cx="5401994" cy="60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525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44017"/>
            <a:ext cx="9036496" cy="666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58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-603448"/>
            <a:ext cx="7772400" cy="1362456"/>
          </a:xfrm>
        </p:spPr>
        <p:txBody>
          <a:bodyPr/>
          <a:lstStyle/>
          <a:p>
            <a:pPr algn="ctr"/>
            <a:r>
              <a:rPr lang="en-US" dirty="0"/>
              <a:t>Crust</a:t>
            </a:r>
            <a:endParaRPr lang="ar-IQ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9143999" cy="6165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11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-387424"/>
            <a:ext cx="7772400" cy="1362456"/>
          </a:xfrm>
        </p:spPr>
        <p:txBody>
          <a:bodyPr/>
          <a:lstStyle/>
          <a:p>
            <a:pPr algn="ctr"/>
            <a:r>
              <a:rPr lang="en-US" dirty="0"/>
              <a:t>Mantle</a:t>
            </a:r>
            <a:endParaRPr lang="ar-IQ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144000" cy="5877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347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80</Words>
  <Application>Microsoft Office PowerPoint</Application>
  <PresentationFormat>عرض على الشاشة (3:4)‏</PresentationFormat>
  <Paragraphs>37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تدفق</vt:lpstr>
      <vt:lpstr>عرض تقديمي في PowerPoint</vt:lpstr>
      <vt:lpstr>Geology</vt:lpstr>
      <vt:lpstr>Geoscience branches</vt:lpstr>
      <vt:lpstr>emergence of the earth</vt:lpstr>
      <vt:lpstr>Seismic Waves</vt:lpstr>
      <vt:lpstr>The Layers of the Earth</vt:lpstr>
      <vt:lpstr>عرض تقديمي في PowerPoint</vt:lpstr>
      <vt:lpstr>Crust</vt:lpstr>
      <vt:lpstr>Mantle</vt:lpstr>
      <vt:lpstr>Core</vt:lpstr>
      <vt:lpstr>Earth spheres</vt:lpstr>
      <vt:lpstr>Composition of Atmosphere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muqdad</dc:creator>
  <cp:lastModifiedBy>muqdad</cp:lastModifiedBy>
  <cp:revision>16</cp:revision>
  <dcterms:created xsi:type="dcterms:W3CDTF">2012-11-09T14:47:49Z</dcterms:created>
  <dcterms:modified xsi:type="dcterms:W3CDTF">2012-11-09T17:02:55Z</dcterms:modified>
</cp:coreProperties>
</file>